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02C3-D81B-4F00-A821-1A1E7FF55079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45C0-0AAB-47F5-8231-2196E8DFDA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836712"/>
            <a:ext cx="3528392" cy="21602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latin typeface="Comic Sans MS" pitchFamily="66" charset="0"/>
              </a:rPr>
              <a:t>«ДОМ – ДЕТСКИЙ САД – ДОМ»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864096" cy="504056"/>
          </a:xfrm>
          <a:solidFill>
            <a:srgbClr val="FFFF00"/>
          </a:solidFill>
        </p:spPr>
        <p:txBody>
          <a:bodyPr>
            <a:normAutofit fontScale="3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Детский сад №14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«Ягодка»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bezobactnimarshrut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116632"/>
            <a:ext cx="1362313" cy="1368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588225" y="3573016"/>
            <a:ext cx="2555776" cy="2292935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  <a:scene3d>
            <a:camera prst="isometricOffAxis2Left"/>
            <a:lightRig rig="threePt" dir="t"/>
          </a:scene3d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100" b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Уважаемые родители!</a:t>
            </a:r>
          </a:p>
          <a:p>
            <a:pPr lvl="0" algn="ctr">
              <a:spcBef>
                <a:spcPct val="0"/>
              </a:spcBef>
            </a:pPr>
            <a:r>
              <a:rPr lang="ru-RU" sz="1100" b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Ваш ребенок идет в детский сад! Вам необходимо показать безопасный маршрут его движения в детский сад и обратно. Обратите внимание на опасные участки дороги, правила перехода проезжей части. Научите ребенка умело и грамотно вести себя на дороге. Сами будьте примером, соблюдайте правила дорожного движения!</a:t>
            </a:r>
            <a:endParaRPr lang="ru-RU" sz="1100" b="1" dirty="0">
              <a:solidFill>
                <a:srgbClr val="00206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5013176"/>
            <a:ext cx="1656184" cy="28803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atin typeface="Comic Sans MS" pitchFamily="66" charset="0"/>
                <a:ea typeface="+mj-ea"/>
                <a:cs typeface="+mj-cs"/>
              </a:rPr>
              <a:t>Ул.Добролюбова 4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4" y="6381328"/>
            <a:ext cx="4176464" cy="3600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atin typeface="Comic Sans MS" pitchFamily="66" charset="0"/>
                <a:ea typeface="+mj-ea"/>
                <a:cs typeface="+mj-cs"/>
              </a:rPr>
              <a:t>Ф.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И.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РЕБЕНКА: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6381328"/>
            <a:ext cx="4608512" cy="3077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Comic Sans MS" pitchFamily="66" charset="0"/>
              </a:rPr>
              <a:t>ДОМАШНИЙ АДРЕС:</a:t>
            </a:r>
            <a:endParaRPr lang="ru-RU" sz="1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836712"/>
            <a:ext cx="3528392" cy="21602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latin typeface="Comic Sans MS" pitchFamily="66" charset="0"/>
              </a:rPr>
              <a:t>«ДОМ – ДЕТСКИЙ САД – ДОМ»</a:t>
            </a:r>
            <a:endParaRPr lang="ru-RU" sz="1600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348880"/>
            <a:ext cx="864096" cy="504056"/>
          </a:xfrm>
          <a:solidFill>
            <a:srgbClr val="FFFF00"/>
          </a:solidFill>
        </p:spPr>
        <p:txBody>
          <a:bodyPr>
            <a:normAutofit fontScale="3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Детский сад №14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«Ягодка»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bezobactnimarshrut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16632"/>
            <a:ext cx="1152128" cy="115706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44208" y="188640"/>
            <a:ext cx="2555776" cy="2292935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  <a:scene3d>
            <a:camera prst="isometricOffAxis2Left"/>
            <a:lightRig rig="threePt" dir="t"/>
          </a:scene3d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100" b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Уважаемые родители!</a:t>
            </a:r>
          </a:p>
          <a:p>
            <a:pPr lvl="0" algn="ctr">
              <a:spcBef>
                <a:spcPct val="0"/>
              </a:spcBef>
            </a:pPr>
            <a:r>
              <a:rPr lang="ru-RU" sz="1100" b="1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Ваш ребенок идет в детский сад! Вам необходимо показать безопасный маршрут его движения в детский сад и обратно. Обратите внимание на опасные участки дороги, правила перехода проезжей части. Научите ребенка умело и грамотно вести себя на дороге. Сами будьте примером, соблюдайте правила дорожного движения!</a:t>
            </a:r>
            <a:endParaRPr lang="ru-RU" sz="1100" b="1" dirty="0">
              <a:solidFill>
                <a:srgbClr val="00206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4005064"/>
            <a:ext cx="1656184" cy="21602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 smtClean="0">
                <a:latin typeface="Comic Sans MS" pitchFamily="66" charset="0"/>
                <a:ea typeface="+mj-ea"/>
                <a:cs typeface="+mj-cs"/>
              </a:rPr>
              <a:t>Ул.Добролюбова 4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6381328"/>
            <a:ext cx="3528392" cy="36004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Ф.И.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РЕБЕНКА: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" name="Рисунок 7" descr="20220816_0950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2924944"/>
            <a:ext cx="1937451" cy="1008112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6012160" y="6027003"/>
            <a:ext cx="2987824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ДОМАШНИЙ АДРЕС: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156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«ДОМ – ДЕТСКИЙ САД – ДОМ»</vt:lpstr>
      <vt:lpstr>«ДОМ – ДЕТСКИЙ САД – ДОМ»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2022-09-09T11:07:08Z</dcterms:created>
  <dcterms:modified xsi:type="dcterms:W3CDTF">2022-09-09T11:47:35Z</dcterms:modified>
</cp:coreProperties>
</file>