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02C3-D81B-4F00-A821-1A1E7FF55079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945C0-0AAB-47F5-8231-2196E8DFDA4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1800" y="836712"/>
            <a:ext cx="3528392" cy="216024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just"/>
            <a:r>
              <a:rPr lang="ru-RU" sz="1600" b="1" dirty="0" smtClean="0">
                <a:latin typeface="Comic Sans MS" pitchFamily="66" charset="0"/>
              </a:rPr>
              <a:t>«ДОМ – ДЕТСКИЙ САД – ДОМ»</a:t>
            </a:r>
            <a:endParaRPr lang="ru-RU" sz="1600" b="1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077072"/>
            <a:ext cx="864096" cy="504056"/>
          </a:xfrm>
          <a:solidFill>
            <a:srgbClr val="FFFF00"/>
          </a:solidFill>
        </p:spPr>
        <p:txBody>
          <a:bodyPr>
            <a:normAutofit fontScale="32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Детский сад №14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«Ягодка»</a:t>
            </a:r>
            <a:endParaRPr lang="ru-RU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4" name="Рисунок 3" descr="bezobactnimarshrut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68344" y="116632"/>
            <a:ext cx="1362313" cy="136815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588225" y="3573016"/>
            <a:ext cx="2555776" cy="2292935"/>
          </a:xfrm>
          <a:prstGeom prst="rect">
            <a:avLst/>
          </a:prstGeom>
          <a:solidFill>
            <a:srgbClr val="FFFF00"/>
          </a:solidFill>
          <a:ln w="38100">
            <a:solidFill>
              <a:srgbClr val="00B0F0"/>
            </a:solidFill>
          </a:ln>
          <a:scene3d>
            <a:camera prst="isometricOffAxis2Left"/>
            <a:lightRig rig="threePt" dir="t"/>
          </a:scene3d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1100" b="1" dirty="0" smtClean="0">
                <a:solidFill>
                  <a:srgbClr val="002060"/>
                </a:solidFill>
                <a:latin typeface="Comic Sans MS" pitchFamily="66" charset="0"/>
                <a:ea typeface="+mj-ea"/>
                <a:cs typeface="+mj-cs"/>
              </a:rPr>
              <a:t>Уважаемые родители!</a:t>
            </a:r>
          </a:p>
          <a:p>
            <a:pPr lvl="0" algn="ctr">
              <a:spcBef>
                <a:spcPct val="0"/>
              </a:spcBef>
            </a:pPr>
            <a:r>
              <a:rPr lang="ru-RU" sz="1100" b="1" dirty="0" smtClean="0">
                <a:solidFill>
                  <a:srgbClr val="002060"/>
                </a:solidFill>
                <a:latin typeface="Comic Sans MS" pitchFamily="66" charset="0"/>
                <a:ea typeface="+mj-ea"/>
                <a:cs typeface="+mj-cs"/>
              </a:rPr>
              <a:t>Ваш ребенок идет в детский сад! Вам необходимо показать безопасный маршрут его движения в детский сад и обратно. Обратите внимание на опасные участки дороги, правила перехода проезжей части. Научите ребенка умело и грамотно вести себя на дороге. Сами будьте примером, соблюдайте правила дорожного движения!</a:t>
            </a:r>
            <a:endParaRPr lang="ru-RU" sz="1100" b="1" dirty="0">
              <a:solidFill>
                <a:srgbClr val="00206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23528" y="5013176"/>
            <a:ext cx="1656184" cy="28803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latin typeface="Comic Sans MS" pitchFamily="66" charset="0"/>
                <a:ea typeface="+mj-ea"/>
                <a:cs typeface="+mj-cs"/>
              </a:rPr>
              <a:t>Ул.Добролюбова 4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07504" y="6381328"/>
            <a:ext cx="4176464" cy="3600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latin typeface="Comic Sans MS" pitchFamily="66" charset="0"/>
                <a:ea typeface="+mj-ea"/>
                <a:cs typeface="+mj-cs"/>
              </a:rPr>
              <a:t>Ф.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И.</a:t>
            </a:r>
            <a:r>
              <a:rPr kumimoji="0" lang="ru-RU" sz="1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РЕБЕНКА:</a:t>
            </a: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27984" y="6381328"/>
            <a:ext cx="4608512" cy="30777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Comic Sans MS" pitchFamily="66" charset="0"/>
              </a:rPr>
              <a:t>ДОМАШНИЙ АДРЕС:</a:t>
            </a:r>
            <a:endParaRPr lang="ru-RU" sz="1400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1800" y="836712"/>
            <a:ext cx="3528392" cy="216024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just"/>
            <a:r>
              <a:rPr lang="ru-RU" sz="1600" b="1" dirty="0" smtClean="0">
                <a:latin typeface="Comic Sans MS" pitchFamily="66" charset="0"/>
              </a:rPr>
              <a:t>«ДОМ – ДЕТСКИЙ САД – ДОМ»</a:t>
            </a:r>
            <a:endParaRPr lang="ru-RU" sz="1600" b="1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2348880"/>
            <a:ext cx="864096" cy="504056"/>
          </a:xfrm>
          <a:solidFill>
            <a:srgbClr val="FFFF00"/>
          </a:solidFill>
        </p:spPr>
        <p:txBody>
          <a:bodyPr>
            <a:normAutofit fontScale="325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Детский сад №14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Bookman Old Style" pitchFamily="18" charset="0"/>
              </a:rPr>
              <a:t>«Ягодка»</a:t>
            </a:r>
            <a:endParaRPr lang="ru-RU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4" name="Рисунок 3" descr="bezobactnimarshrut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116632"/>
            <a:ext cx="1152128" cy="115706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444208" y="188640"/>
            <a:ext cx="2555776" cy="2292935"/>
          </a:xfrm>
          <a:prstGeom prst="rect">
            <a:avLst/>
          </a:prstGeom>
          <a:solidFill>
            <a:srgbClr val="FFFF00"/>
          </a:solidFill>
          <a:ln w="38100">
            <a:solidFill>
              <a:srgbClr val="00B0F0"/>
            </a:solidFill>
          </a:ln>
          <a:scene3d>
            <a:camera prst="isometricOffAxis2Left"/>
            <a:lightRig rig="threePt" dir="t"/>
          </a:scene3d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1100" b="1" dirty="0" smtClean="0">
                <a:solidFill>
                  <a:srgbClr val="002060"/>
                </a:solidFill>
                <a:latin typeface="Comic Sans MS" pitchFamily="66" charset="0"/>
                <a:ea typeface="+mj-ea"/>
                <a:cs typeface="+mj-cs"/>
              </a:rPr>
              <a:t>Уважаемые родители!</a:t>
            </a:r>
          </a:p>
          <a:p>
            <a:pPr lvl="0" algn="ctr">
              <a:spcBef>
                <a:spcPct val="0"/>
              </a:spcBef>
            </a:pPr>
            <a:r>
              <a:rPr lang="ru-RU" sz="1100" b="1" dirty="0" smtClean="0">
                <a:solidFill>
                  <a:srgbClr val="002060"/>
                </a:solidFill>
                <a:latin typeface="Comic Sans MS" pitchFamily="66" charset="0"/>
                <a:ea typeface="+mj-ea"/>
                <a:cs typeface="+mj-cs"/>
              </a:rPr>
              <a:t>Ваш ребенок идет в детский сад! Вам необходимо показать безопасный маршрут его движения в детский сад и обратно. Обратите внимание на опасные участки дороги, правила перехода проезжей части. Научите ребенка умело и грамотно вести себя на дороге. Сами будьте примером, соблюдайте правила дорожного движения!</a:t>
            </a:r>
            <a:endParaRPr lang="ru-RU" sz="1100" b="1" dirty="0">
              <a:solidFill>
                <a:srgbClr val="00206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547664" y="4005064"/>
            <a:ext cx="1656184" cy="216024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b="1" dirty="0" smtClean="0">
                <a:latin typeface="Comic Sans MS" pitchFamily="66" charset="0"/>
                <a:ea typeface="+mj-ea"/>
                <a:cs typeface="+mj-cs"/>
              </a:rPr>
              <a:t>Ул.Добролюбова 4</a:t>
            </a:r>
            <a:endParaRPr kumimoji="0" lang="ru-RU" sz="1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9512" y="6381328"/>
            <a:ext cx="3528392" cy="36004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Ф.И.</a:t>
            </a: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РЕБЕНКА:</a:t>
            </a:r>
            <a:endParaRPr kumimoji="0" lang="ru-RU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8" name="Рисунок 7" descr="20220816_09500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03648" y="2924944"/>
            <a:ext cx="1937451" cy="1008112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sp>
        <p:nvSpPr>
          <p:cNvPr id="9" name="Прямоугольник 8"/>
          <p:cNvSpPr/>
          <p:nvPr/>
        </p:nvSpPr>
        <p:spPr>
          <a:xfrm>
            <a:off x="6012160" y="6027003"/>
            <a:ext cx="2987824" cy="830997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Comic Sans MS" pitchFamily="66" charset="0"/>
              </a:rPr>
              <a:t>ДОМАШНИЙ АДРЕС: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156</Words>
  <Application>Microsoft Office PowerPoint</Application>
  <PresentationFormat>Экран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«ДОМ – ДЕТСКИЙ САД – ДОМ»</vt:lpstr>
      <vt:lpstr>«ДОМ – ДЕТСКИЙ САД – ДОМ»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5</cp:revision>
  <dcterms:created xsi:type="dcterms:W3CDTF">2022-09-09T11:07:08Z</dcterms:created>
  <dcterms:modified xsi:type="dcterms:W3CDTF">2022-09-09T11:47:35Z</dcterms:modified>
</cp:coreProperties>
</file>